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F9723-70B9-4EF7-80FF-3830E935679B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D3474-01E7-4CDC-A298-9BEFE92FB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609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F9723-70B9-4EF7-80FF-3830E935679B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D3474-01E7-4CDC-A298-9BEFE92FB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923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F9723-70B9-4EF7-80FF-3830E935679B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D3474-01E7-4CDC-A298-9BEFE92FB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29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F9723-70B9-4EF7-80FF-3830E935679B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D3474-01E7-4CDC-A298-9BEFE92FB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856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F9723-70B9-4EF7-80FF-3830E935679B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D3474-01E7-4CDC-A298-9BEFE92FB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150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F9723-70B9-4EF7-80FF-3830E935679B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D3474-01E7-4CDC-A298-9BEFE92FB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74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F9723-70B9-4EF7-80FF-3830E935679B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D3474-01E7-4CDC-A298-9BEFE92FB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938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F9723-70B9-4EF7-80FF-3830E935679B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D3474-01E7-4CDC-A298-9BEFE92FB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774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F9723-70B9-4EF7-80FF-3830E935679B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D3474-01E7-4CDC-A298-9BEFE92FB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965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F9723-70B9-4EF7-80FF-3830E935679B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D3474-01E7-4CDC-A298-9BEFE92FB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778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F9723-70B9-4EF7-80FF-3830E935679B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D3474-01E7-4CDC-A298-9BEFE92FB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2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F9723-70B9-4EF7-80FF-3830E935679B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D3474-01E7-4CDC-A298-9BEFE92FB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289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T9McTuHn4gM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s://chitimachatribeoflouisiana.files.wordpress.com/2011/12/map-indian-removal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0868" y="300446"/>
            <a:ext cx="7824652" cy="655755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2233749" y="117566"/>
            <a:ext cx="7432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INDIAN REMOVAL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5863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0452" y="1436279"/>
            <a:ext cx="10515600" cy="3619047"/>
          </a:xfrm>
        </p:spPr>
        <p:txBody>
          <a:bodyPr>
            <a:normAutofit/>
          </a:bodyPr>
          <a:lstStyle/>
          <a:p>
            <a:r>
              <a:rPr lang="en-US" dirty="0" smtClean="0"/>
              <a:t>Video Clip: </a:t>
            </a:r>
            <a:r>
              <a:rPr lang="en-US" u="sng" dirty="0">
                <a:hlinkClick r:id="rId2"/>
              </a:rPr>
              <a:t>https://www.youtube.com/watch?v=T9McTuHn4gM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9770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8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Video Clip: https://www.youtube.com/watch?v=T9McTuHn4gM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Aileen Simon</dc:creator>
  <cp:lastModifiedBy>Aileen Simon</cp:lastModifiedBy>
  <cp:revision>3</cp:revision>
  <dcterms:created xsi:type="dcterms:W3CDTF">2018-09-26T13:54:18Z</dcterms:created>
  <dcterms:modified xsi:type="dcterms:W3CDTF">2018-09-28T13:53:35Z</dcterms:modified>
</cp:coreProperties>
</file>