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5200-B12C-49EC-B54F-DF65ED1FCE6D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8209-714D-4275-946C-AB4C6B288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5200-B12C-49EC-B54F-DF65ED1FCE6D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8209-714D-4275-946C-AB4C6B288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9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5200-B12C-49EC-B54F-DF65ED1FCE6D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8209-714D-4275-946C-AB4C6B288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5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5200-B12C-49EC-B54F-DF65ED1FCE6D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8209-714D-4275-946C-AB4C6B288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5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5200-B12C-49EC-B54F-DF65ED1FCE6D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8209-714D-4275-946C-AB4C6B288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5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5200-B12C-49EC-B54F-DF65ED1FCE6D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8209-714D-4275-946C-AB4C6B288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41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5200-B12C-49EC-B54F-DF65ED1FCE6D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8209-714D-4275-946C-AB4C6B288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1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5200-B12C-49EC-B54F-DF65ED1FCE6D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8209-714D-4275-946C-AB4C6B288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5200-B12C-49EC-B54F-DF65ED1FCE6D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8209-714D-4275-946C-AB4C6B288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81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5200-B12C-49EC-B54F-DF65ED1FCE6D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8209-714D-4275-946C-AB4C6B288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82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5200-B12C-49EC-B54F-DF65ED1FCE6D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8209-714D-4275-946C-AB4C6B288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C5200-B12C-49EC-B54F-DF65ED1FCE6D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08209-714D-4275-946C-AB4C6B288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28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43056"/>
            <a:ext cx="10515600" cy="1097915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latin typeface="Berlin Sans FB Demi" panose="020E0802020502020306" pitchFamily="34" charset="0"/>
              </a:rPr>
              <a:t>End of Course Exam – Part A</a:t>
            </a:r>
            <a:endParaRPr lang="en-US" b="1" dirty="0">
              <a:solidFill>
                <a:srgbClr val="7030A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58536"/>
            <a:ext cx="10515600" cy="5225143"/>
          </a:xfrm>
        </p:spPr>
        <p:txBody>
          <a:bodyPr>
            <a:noAutofit/>
          </a:bodyPr>
          <a:lstStyle/>
          <a:p>
            <a:r>
              <a:rPr lang="en-US" sz="3600" u="sng" dirty="0" smtClean="0">
                <a:latin typeface="Berlin Sans FB Demi" panose="020E0802020502020306" pitchFamily="34" charset="0"/>
              </a:rPr>
              <a:t>DIRECTIONS</a:t>
            </a:r>
            <a:r>
              <a:rPr lang="en-US" sz="3600" dirty="0" smtClean="0">
                <a:latin typeface="Berlin Sans FB Demi" panose="020E0802020502020306" pitchFamily="34" charset="0"/>
              </a:rPr>
              <a:t>:  Read the passage/article and then respond to the following three questions.</a:t>
            </a:r>
          </a:p>
          <a:p>
            <a:pPr lvl="1"/>
            <a:r>
              <a:rPr lang="en-US" sz="3200" dirty="0" smtClean="0">
                <a:latin typeface="Berlin Sans FB Demi" panose="020E0802020502020306" pitchFamily="34" charset="0"/>
              </a:rPr>
              <a:t>1) Identify the author’s argument, main idea, or thesis.</a:t>
            </a:r>
          </a:p>
          <a:p>
            <a:pPr lvl="1"/>
            <a:r>
              <a:rPr lang="en-US" sz="3200" dirty="0" smtClean="0">
                <a:latin typeface="Berlin Sans FB Demi" panose="020E0802020502020306" pitchFamily="34" charset="0"/>
              </a:rPr>
              <a:t>2) Explain the author’s line of reasoning by identifying the claims used to build the argument and the connections between them.</a:t>
            </a:r>
          </a:p>
          <a:p>
            <a:pPr lvl="1"/>
            <a:r>
              <a:rPr lang="en-US" sz="3200" dirty="0" smtClean="0">
                <a:latin typeface="Berlin Sans FB Demi" panose="020E0802020502020306" pitchFamily="34" charset="0"/>
              </a:rPr>
              <a:t>3) Evaluate the effectiveness of the evidence the author uses to support the claims made in the argument.</a:t>
            </a:r>
            <a:endParaRPr lang="en-US" sz="32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269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77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 Sans FB Demi</vt:lpstr>
      <vt:lpstr>Calibri</vt:lpstr>
      <vt:lpstr>Calibri Light</vt:lpstr>
      <vt:lpstr>Office Theme</vt:lpstr>
      <vt:lpstr>End of Course Exam – Part 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of Course Exam – Part A</dc:title>
  <dc:creator>Aileen Simon</dc:creator>
  <cp:lastModifiedBy>Aileen Simon</cp:lastModifiedBy>
  <cp:revision>2</cp:revision>
  <dcterms:created xsi:type="dcterms:W3CDTF">2018-09-26T16:38:50Z</dcterms:created>
  <dcterms:modified xsi:type="dcterms:W3CDTF">2018-09-26T19:27:31Z</dcterms:modified>
</cp:coreProperties>
</file>