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2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5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4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5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0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7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2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40906-3536-4C2D-8171-7AF28E97C9D0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AE50-EF1A-4841-BCE7-A055467D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104" y="0"/>
            <a:ext cx="6988629" cy="698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52778" y="368968"/>
            <a:ext cx="1754326" cy="595162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>EASTERN EUROPE</a:t>
            </a:r>
          </a:p>
          <a:p>
            <a:pPr algn="ctr"/>
            <a:r>
              <a:rPr lang="en-US" sz="5400" dirty="0" smtClean="0">
                <a:latin typeface="MV Boli" panose="02000500030200090000" pitchFamily="2" charset="0"/>
                <a:cs typeface="MV Boli" panose="02000500030200090000" pitchFamily="2" charset="0"/>
              </a:rPr>
              <a:t>Atlas pg 83</a:t>
            </a:r>
            <a:endParaRPr lang="en-US" sz="5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95733" y="368968"/>
            <a:ext cx="1754326" cy="595162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4800" dirty="0" smtClean="0">
                <a:latin typeface="MV Boli" panose="02000500030200090000" pitchFamily="2" charset="0"/>
                <a:cs typeface="MV Boli" panose="02000500030200090000" pitchFamily="2" charset="0"/>
              </a:rPr>
              <a:t>EASTERN EUROPE</a:t>
            </a:r>
          </a:p>
          <a:p>
            <a:pPr algn="ctr"/>
            <a:r>
              <a:rPr lang="en-US" sz="5400" dirty="0" smtClean="0">
                <a:latin typeface="MV Boli" panose="02000500030200090000" pitchFamily="2" charset="0"/>
                <a:cs typeface="MV Boli" panose="02000500030200090000" pitchFamily="2" charset="0"/>
              </a:rPr>
              <a:t>Atlas pg 83</a:t>
            </a:r>
            <a:endParaRPr lang="en-US" sz="5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MV Boli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Aileen Simon</dc:creator>
  <cp:lastModifiedBy>Aileen Simon</cp:lastModifiedBy>
  <cp:revision>3</cp:revision>
  <dcterms:created xsi:type="dcterms:W3CDTF">2018-01-23T17:55:13Z</dcterms:created>
  <dcterms:modified xsi:type="dcterms:W3CDTF">2018-01-23T18:46:24Z</dcterms:modified>
</cp:coreProperties>
</file>