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E51B-2721-41F1-ADF5-BC85D09DD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5AE18-BC9D-41FB-BFD8-05640FE26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E34E3-3966-483E-9DF3-46735AA5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BA7DE-2AD0-41CA-9ED9-21E8E9C9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CB65C-B645-4DA8-A3B8-A9BAE244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5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7017-0FC6-462B-8CBB-653E5EC04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9D13A-1A06-4407-BC79-43000ADD6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62696-A77C-44A1-A6EC-2556559F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3B630-48D1-4302-AA55-2F933FC0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B0694-A821-4D24-ACA5-AF2B5B1E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FE153-1BC9-4FF1-8C16-5BF385AB2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DF4A1-4EC3-4762-B3AD-634D9EAB6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5DD04-6241-4B8C-A083-48D8CCD5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284ED-125C-4C69-9BDD-CED9B2AF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38BED-7F48-4388-9181-288692AD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C055-B630-431E-911E-48E4C6AD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D580-CB2D-48CD-8F65-24C0F9F41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8084-14EC-42DA-9735-6DADBEA5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85CBB-8EAC-45E9-B1C7-9522AD01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9C4D8-F211-4750-9046-E8789C2F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EB22-F689-470B-9617-47B7043B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DF64B-FC08-47AB-AD29-DDEBE3CFC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6857-F1A3-4187-B088-BB608842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F4831-F588-4C58-ACE5-0E71F668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6CC10-7351-4D04-A9D7-BC572AE3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FB855-ADB4-4BCF-9956-C5DD9EA26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A83EB-01EB-4DED-8210-67D2AF04E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20058-3C0A-40B2-BF35-9E9958AE9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4123A-D18B-4416-9E92-EA0AB1B1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82504-B66A-4072-A494-40C770BE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A4A12-7A2B-44CC-A1C4-9CB0C82FF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F83B-01D6-4470-AA7F-CA39A56B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E9F27-C1F3-449B-8ADB-46043260A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CDBD1-50BE-4DA6-8A9B-EBEC0886A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07DE89-F1A3-4E69-A995-FD06F8ED9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8AF202-73D0-49DB-8B00-AFB5FD623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2C09D-2400-43C5-B296-F93D60B4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882627-0BCC-471B-BEEB-03404ED37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88202-119A-4FEE-A291-040041A57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F23E-62CE-4EB5-955A-14DDF094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037AE-A0EC-4ED7-AEB8-66D12006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46112-0282-44EE-AE58-141CEC2F5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E4E3E3-A1CC-42C9-A16E-F908EB71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2846C-EA79-4CE2-9EC0-227FC840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45C0DD-1CB0-424C-9BBB-5B9EEB5B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8DFEC-9731-4699-92EC-10C03435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621F-6591-4AAA-8D8A-7200D9326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96DB5-9060-44DE-959F-1E75B0821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0AADC-A2D2-434F-BBE5-F1C696556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7469A-B529-4087-832D-2CF2370C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9458B-9919-4F95-BE9B-19AD8646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DA666-544F-47E6-9F6F-61DDA801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5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9242-1BED-4DB4-93BD-139047AB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9429B-5084-46ED-AB9A-8E707833A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2836B-249E-4630-8DEB-067F2CA8B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B0A0F-317E-4C7F-AE70-1954E190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A80F5-ACF3-47A3-9C9F-39154FF5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654BE-08DE-4ECB-BB45-21688DBA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5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22882-5B94-4077-B198-ED92DE46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19E23-4CDE-486C-9520-579E0C92B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2A037-A1A9-43FF-ABD1-D40E14397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85A7-D37E-4B3A-97DF-63B4C7480494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D5BC1-4D21-42A4-8755-5578F4753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B1CF1-87C5-4A3E-B05A-7425030F2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6B637-09E4-46BA-9321-F09DF341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9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ast asia map">
            <a:extLst>
              <a:ext uri="{FF2B5EF4-FFF2-40B4-BE49-F238E27FC236}">
                <a16:creationId xmlns:a16="http://schemas.microsoft.com/office/drawing/2014/main" id="{CFCC3D5B-7F19-4FA2-9B28-069175E07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06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Simon</dc:creator>
  <cp:lastModifiedBy>Aileen Simon</cp:lastModifiedBy>
  <cp:revision>1</cp:revision>
  <dcterms:created xsi:type="dcterms:W3CDTF">2018-09-30T17:36:21Z</dcterms:created>
  <dcterms:modified xsi:type="dcterms:W3CDTF">2018-09-30T17:36:48Z</dcterms:modified>
</cp:coreProperties>
</file>