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FBD3-5279-4CE7-AA41-1426794AF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65BAF8-1CF2-484F-B13A-FE9822A26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1E455-B286-4EBC-AA72-BD71D67D8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92364-96A5-4BF4-90D4-BF56A7E4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D4CF4-B55B-4EF4-A196-3A359E62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3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E576E-ADD6-4395-8B7A-03D076AE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76C72-D65F-4CA6-8287-3A406EC0C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2CBF7-7BDA-4241-A48E-A802516E3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740A9-9C35-4ABA-95DC-E10C7E15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23E6C-50E9-4C06-B17B-7F0652C7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6CF8BF-D826-4087-B1D9-BABD0A956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4C247-6F6D-4628-BFA1-9E9E2C3B8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494F5-561B-41F6-BA0C-1E8FE27F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15DFC-0388-4284-9762-0742EB19C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A4F34-4001-4CC2-9C76-B49F05BD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9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A6C0-F5F9-46CD-9F62-036BAA83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EFC4-61AE-4B72-8289-501C3787A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CDAEB-77A6-49D6-9ADB-E84A2EEDB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D3CBC-CBBB-413D-8D7E-4EF4180A6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12343-1799-4B00-B2D0-297D405B3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5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32070-823A-4E82-9012-E440B2DC3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36DBF-3A95-4551-A6ED-5834128A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AA7BF-A722-45EF-B141-CC2176D5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DDFEC-EFA8-4A1B-BF69-CFD4782FD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072A1-5CA9-4E41-AC5E-826CD2DD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5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75838-DA79-4D66-82BC-915727B39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84443-1C1D-44E6-ABBF-93071F2EE6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4EEA8-C6C1-412C-B1FA-101D9C6B8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9F97F-4B4D-4098-BF3B-DE1488CD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5661F-C4E1-4D2F-AC4C-E39C51251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90A2-3019-4C46-9404-BA0E8EBC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FC4AC-3115-400A-BB06-085EDD396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A535F-57BB-4096-A250-A8DA31A22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EE095-124C-4CE9-BF25-FE61F5432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553B6-65AB-4A9D-B594-46032CA3D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62907-911E-4BB7-9F99-6E958AB7E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D48A1D-1F63-49DA-B1E6-19D0E015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3E3B12-7362-4C86-947E-0A0D7742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3F6131-52AB-4D35-BC92-70AC45E3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9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AAF59-3C55-445D-AF67-716FD084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E9B84-718C-4EC8-A010-6AB455E0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B5EF2-1E07-4F10-B376-05702789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5A36F-C33E-474B-A862-43BC4A8C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0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5986CA-4834-48A9-B1DF-D8830BA9B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AD1EAC-C8C0-4721-9108-84E0F3399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2DC64-A8BD-4C59-BE1F-B64B45B7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0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6EB18-28CB-4C2D-A95D-99BF2A833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303A7-036D-4390-A42C-ECFBD70F7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2C05-7E89-4F80-86B8-872F33989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1699E-9139-4430-9642-079FE0DD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F4F6C-C89F-4AF6-B7BD-CDEF67B9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9BC96-2BDB-4DE0-BDED-48C7BE4B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2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57B4-BCB5-4436-94F3-A7BAC0E5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D7916-2B4A-4D7A-96BA-EE746B9BB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E5F97-F855-4BF8-B56E-4D00F0E36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E47A3-F079-4F6E-B0E1-F771A8AB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0988D-FB60-4606-AF5E-B30C81F17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691D7-ED1E-4EB6-81A6-021FF340F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9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E2EB0-071B-4BF2-98B4-8F58847B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37516-78DB-4034-BE85-89B9653C1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EBAD7-E1C8-4EB4-BD1E-094A13166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D321B-3A93-4886-A228-C5383E875CB7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5B459-DF55-48A6-BF47-BE5D23719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66DDF-8ABC-4A25-A565-1E021BB20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105A2-A878-48B3-9F55-1E0688130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2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.s. map with states labeled">
            <a:extLst>
              <a:ext uri="{FF2B5EF4-FFF2-40B4-BE49-F238E27FC236}">
                <a16:creationId xmlns:a16="http://schemas.microsoft.com/office/drawing/2014/main" id="{E6337DE6-20A0-4F47-89B8-6DD69F3A2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" y="9649"/>
            <a:ext cx="12070080" cy="684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99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Aileen Simon</dc:creator>
  <cp:lastModifiedBy>Aileen Simon</cp:lastModifiedBy>
  <cp:revision>1</cp:revision>
  <dcterms:created xsi:type="dcterms:W3CDTF">2019-02-24T22:51:20Z</dcterms:created>
  <dcterms:modified xsi:type="dcterms:W3CDTF">2019-02-24T22:51:52Z</dcterms:modified>
</cp:coreProperties>
</file>