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5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5CA1-61DD-4706-B700-629896A81DE3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48D2-92CD-41F8-A31A-56A90FB49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9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5CA1-61DD-4706-B700-629896A81DE3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48D2-92CD-41F8-A31A-56A90FB49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1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5CA1-61DD-4706-B700-629896A81DE3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48D2-92CD-41F8-A31A-56A90FB49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5CA1-61DD-4706-B700-629896A81DE3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48D2-92CD-41F8-A31A-56A90FB49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1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5CA1-61DD-4706-B700-629896A81DE3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48D2-92CD-41F8-A31A-56A90FB49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9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5CA1-61DD-4706-B700-629896A81DE3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48D2-92CD-41F8-A31A-56A90FB49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8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5CA1-61DD-4706-B700-629896A81DE3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48D2-92CD-41F8-A31A-56A90FB49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4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5CA1-61DD-4706-B700-629896A81DE3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48D2-92CD-41F8-A31A-56A90FB49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3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5CA1-61DD-4706-B700-629896A81DE3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48D2-92CD-41F8-A31A-56A90FB49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0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5CA1-61DD-4706-B700-629896A81DE3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48D2-92CD-41F8-A31A-56A90FB49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2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5CA1-61DD-4706-B700-629896A81DE3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48D2-92CD-41F8-A31A-56A90FB49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7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C5CA1-61DD-4706-B700-629896A81DE3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648D2-92CD-41F8-A31A-56A90FB49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4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outh america political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51659"/>
            <a:ext cx="6858000" cy="924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Aileen Simon</dc:creator>
  <cp:lastModifiedBy>Aileen Simon</cp:lastModifiedBy>
  <cp:revision>2</cp:revision>
  <dcterms:created xsi:type="dcterms:W3CDTF">2018-02-27T21:23:02Z</dcterms:created>
  <dcterms:modified xsi:type="dcterms:W3CDTF">2018-02-28T17:23:47Z</dcterms:modified>
</cp:coreProperties>
</file>