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522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7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6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1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1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8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1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8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9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4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4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E6C93-46B0-47E6-A289-8CDCAE51B6AC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ED0D4-D13C-4F34-B528-51FDC484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ank map of Eur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46" y="0"/>
            <a:ext cx="8503920" cy="769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6852" y="340833"/>
            <a:ext cx="1754326" cy="595162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4800" dirty="0" smtClean="0">
                <a:latin typeface="MV Boli" panose="02000500030200090000" pitchFamily="2" charset="0"/>
                <a:cs typeface="MV Boli" panose="02000500030200090000" pitchFamily="2" charset="0"/>
              </a:rPr>
              <a:t>WESTERN EUROPE</a:t>
            </a:r>
          </a:p>
          <a:p>
            <a:pPr algn="ctr"/>
            <a:r>
              <a:rPr lang="en-US" sz="5400" dirty="0" smtClean="0">
                <a:latin typeface="MV Boli" panose="02000500030200090000" pitchFamily="2" charset="0"/>
                <a:cs typeface="MV Boli" panose="02000500030200090000" pitchFamily="2" charset="0"/>
              </a:rPr>
              <a:t>Map Quiz</a:t>
            </a:r>
            <a:endParaRPr lang="en-US" sz="5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0747" y="5051286"/>
            <a:ext cx="849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1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4458" y="4316576"/>
            <a:ext cx="901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D60093"/>
                </a:solidFill>
              </a:rPr>
              <a:t>5</a:t>
            </a:r>
            <a:endParaRPr lang="en-US" sz="2000" b="1" dirty="0">
              <a:solidFill>
                <a:srgbClr val="D6009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4024" y="4273141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60093"/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3355" y="3924608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60093"/>
                </a:solidFill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0685" y="2496461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12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9404" y="5713489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60093"/>
                </a:solidFill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2903" y="2882739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11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9960" y="3547633"/>
            <a:ext cx="901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D60093"/>
                </a:solidFill>
              </a:rPr>
              <a:t>10</a:t>
            </a:r>
            <a:endParaRPr lang="en-US" sz="2000" b="1" dirty="0">
              <a:solidFill>
                <a:srgbClr val="D6009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7106" y="3244716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60093"/>
                </a:solidFill>
              </a:rPr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7116" y="2996889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13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8761" y="4691371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60093"/>
                </a:solidFill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46684" y="4138343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60093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58487" y="5040243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60093"/>
                </a:solidFill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4624094" y="3974018"/>
            <a:ext cx="395151" cy="150593"/>
          </a:xfrm>
          <a:prstGeom prst="straightConnector1">
            <a:avLst/>
          </a:prstGeom>
          <a:ln w="57150">
            <a:solidFill>
              <a:srgbClr val="D600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26401" y="3277950"/>
            <a:ext cx="142757" cy="315399"/>
          </a:xfrm>
          <a:prstGeom prst="straightConnector1">
            <a:avLst/>
          </a:prstGeom>
          <a:ln w="57150">
            <a:solidFill>
              <a:srgbClr val="D600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21669" y="2727293"/>
            <a:ext cx="302355" cy="112011"/>
          </a:xfrm>
          <a:prstGeom prst="straightConnector1">
            <a:avLst/>
          </a:prstGeom>
          <a:ln w="57150">
            <a:solidFill>
              <a:srgbClr val="D600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55143" y="1657818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16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03214" y="2708982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14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34732" y="278036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15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65511" y="1699332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17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66848" y="1426985"/>
            <a:ext cx="90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D60093"/>
                </a:solidFill>
              </a:rPr>
              <a:t>18</a:t>
            </a:r>
            <a:endParaRPr lang="en-US" sz="2400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MV Boli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Aileen Simon</dc:creator>
  <cp:lastModifiedBy>Aileen Simon</cp:lastModifiedBy>
  <cp:revision>3</cp:revision>
  <dcterms:created xsi:type="dcterms:W3CDTF">2019-01-28T15:06:43Z</dcterms:created>
  <dcterms:modified xsi:type="dcterms:W3CDTF">2019-02-22T22:29:35Z</dcterms:modified>
</cp:coreProperties>
</file>